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636" r:id="rId4"/>
    <p:sldId id="695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70" r:id="rId15"/>
    <p:sldId id="771" r:id="rId16"/>
    <p:sldId id="772" r:id="rId17"/>
    <p:sldId id="773" r:id="rId18"/>
    <p:sldId id="774" r:id="rId19"/>
    <p:sldId id="768" r:id="rId20"/>
    <p:sldId id="769" r:id="rId21"/>
    <p:sldId id="694" r:id="rId22"/>
    <p:sldId id="297" r:id="rId23"/>
    <p:sldId id="79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7" autoAdjust="0"/>
    <p:restoredTop sz="94762" autoAdjust="0"/>
  </p:normalViewPr>
  <p:slideViewPr>
    <p:cSldViewPr>
      <p:cViewPr varScale="1">
        <p:scale>
          <a:sx n="67" d="100"/>
          <a:sy n="67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71CF-AD1D-B047-93F1-6154A4D75B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551A-A48A-8F48-A4F6-43A1B0DA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(Worldviews)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952FA3-45DD-A00A-B4EA-17F4D8BDE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05B94-930A-00CA-8BE7-A7D3F136B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58A4B9-5B62-E051-4E16-D40CDA4CE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71B0-D231-164D-B4AA-B8042C055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4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FF016A-9F5B-BC2E-42FE-CF5C9D3B2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FA9FF6-4051-ACC9-19AF-5C625E4EF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585168-47BA-65EB-BAA5-8066E4A31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4F72-A02A-5149-9E52-CBB88AC6D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0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3034D5-9A25-44D8-70B0-2B110064E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255311-C964-90C4-2399-8D4E94A6A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9AFFB3-8D5C-B558-E09E-D3D8DAAA0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1BAF-1820-AC41-AAA7-3039CD90C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76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25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03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49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098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35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30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1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099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42D059-17F7-2408-1332-EC4DC1901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F03BAD-050D-8C69-A333-A7F7FF56E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055164-646F-F20F-C99B-84473CCBA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A8C5E-A5AA-8A44-9F2F-6EC2AC10A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42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139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232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8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49B993-B4AB-AB7B-8AD9-7FB6D0C4F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CB742A-6653-53FC-34AE-3FE9EDD66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1E0E5F-E080-E64A-A3A7-B9D4BE27C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5F50-CC54-B143-B45B-832E5D1FD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BABA4-04DF-9E56-39AF-974807BD9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6BD68-4D37-2B45-3238-788E37337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890A18-F345-AD9D-EA15-A718D0838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1C16-DB0A-4347-95C2-AB94F9DF6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0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30F2A4-E26A-3AA3-90E9-DAAA7376A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D1ABC1-01DB-E93F-68D6-9F4C5E8FC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239CC6-0542-8B9E-F94D-9DF47EED6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8413-223D-1043-AA2E-B49C9E9E5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98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568B4E-8C66-A745-AFA5-8995E2247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136C88-7067-F67B-1054-34F998264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44F382-F161-57F7-6B3C-0869070CF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07D0-D247-DC47-95F1-5B8DEB149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34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AC392C-B515-32AD-D6EA-C264AB655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61C49F-8246-8976-816A-D63ECC623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CA02A7-FFAF-A253-85B0-98E7B8CB0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FF148-CC40-8F45-BF62-4E28CAF9B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B9666-2D9A-0355-53A2-AE3B72F49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F2D4-ED58-E7C8-68BD-928F5F058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E186F4-34F6-33F4-3532-BAA3CF276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E84A5-99E2-054A-9402-EE25F6432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50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1165E-F8F8-5046-E586-00FF987F3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DF65FE-3D6C-8D06-6034-F37D18E40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3426C-AC82-FE24-0A9E-D088E6BFB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2D3E-7319-8244-9682-73C387C0F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60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A50021"/>
            </a:gs>
            <a:gs pos="100000">
              <a:srgbClr val="0000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E4CB04-A2B0-7C84-AEC8-0C78C212B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8BE680-4164-5803-3DBE-C85F7DA3E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240B3A-A012-EC42-14F1-AE7053D968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21B23A-9BD0-27F3-3A3B-85C5D0B2E4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2CA0D9-F1F0-66B2-F03E-83523E1A19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3C3CD81-7062-4140-9C5A-6D79CA086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684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>
            <a:extLst>
              <a:ext uri="{FF2B5EF4-FFF2-40B4-BE49-F238E27FC236}">
                <a16:creationId xmlns:a16="http://schemas.microsoft.com/office/drawing/2014/main" id="{5839EB77-A5B8-9224-A138-06B59333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38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القسم 19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0" name="Text Box 14">
            <a:extLst>
              <a:ext uri="{FF2B5EF4-FFF2-40B4-BE49-F238E27FC236}">
                <a16:creationId xmlns:a16="http://schemas.microsoft.com/office/drawing/2014/main" id="{D6F95C52-C946-661D-1FEB-1CC5147F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82725"/>
            <a:ext cx="6781800" cy="16312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JO" altLang="en-US" sz="5000" b="1" dirty="0">
                <a:solidFill>
                  <a:schemeClr val="bg1"/>
                </a:solidFill>
              </a:rPr>
              <a:t>نماذج                         التأثير المسيحي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E13CA-8574-42BB-A0F9-4A2B2CC9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" y="5730874"/>
            <a:ext cx="915850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لويس وينكلر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مدرسة شرق آسيا اللاهوتية (سنغافورة)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">
            <a:extLst>
              <a:ext uri="{FF2B5EF4-FFF2-40B4-BE49-F238E27FC236}">
                <a16:creationId xmlns:a16="http://schemas.microsoft.com/office/drawing/2014/main" id="{E97ECC0D-6550-9020-192A-9C06130A9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6099" name="Rectangle 3">
            <a:extLst>
              <a:ext uri="{FF2B5EF4-FFF2-40B4-BE49-F238E27FC236}">
                <a16:creationId xmlns:a16="http://schemas.microsoft.com/office/drawing/2014/main" id="{E9AB2157-1A63-1B5F-0BDC-19FF4ACC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2C9E6836-20BF-8A71-4BB7-C3299A89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792480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الإغاثة المسيحية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المؤسسات المسيحية البديلة</a:t>
            </a:r>
            <a:endParaRPr kumimoji="0" lang="en-US" altLang="zh-CN" sz="3200" b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الكرازة</a:t>
            </a:r>
            <a:endParaRPr kumimoji="0" lang="en-US" altLang="zh-CN" sz="32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ث. التصريحات النبوية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المبادئ العامة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>
            <a:extLst>
              <a:ext uri="{FF2B5EF4-FFF2-40B4-BE49-F238E27FC236}">
                <a16:creationId xmlns:a16="http://schemas.microsoft.com/office/drawing/2014/main" id="{E6E71A55-B152-4FFA-5854-3C9AFB72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7123" name="Rectangle 3">
            <a:extLst>
              <a:ext uri="{FF2B5EF4-FFF2-40B4-BE49-F238E27FC236}">
                <a16:creationId xmlns:a16="http://schemas.microsoft.com/office/drawing/2014/main" id="{B17F8354-EC42-B6D0-96E8-6C0E2216C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630E5210-9D19-237F-E148-010544C6C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7924800" cy="29238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الإغاثة المسيحية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المؤسسات المسيحية البديلة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الكرازة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ث. التصريحات النبوية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المبادئ العامة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البديهيات الوسطى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>
            <a:extLst>
              <a:ext uri="{FF2B5EF4-FFF2-40B4-BE49-F238E27FC236}">
                <a16:creationId xmlns:a16="http://schemas.microsoft.com/office/drawing/2014/main" id="{94845ADB-6C6A-5885-3EA4-5C45102BF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8147" name="Rectangle 3">
            <a:extLst>
              <a:ext uri="{FF2B5EF4-FFF2-40B4-BE49-F238E27FC236}">
                <a16:creationId xmlns:a16="http://schemas.microsoft.com/office/drawing/2014/main" id="{69DA4717-E2DE-B207-F3DE-6E1C34D7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2F928081-B8D3-7BE4-DF37-34E7B319D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7924800" cy="33547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الإغاثة المسيحية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المؤسسات المسيحية البديلة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الكرازة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ث. التصريحات النبوية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المبادئ العامة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البديهيات الوسطى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3. الحلول التقنية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>
            <a:extLst>
              <a:ext uri="{FF2B5EF4-FFF2-40B4-BE49-F238E27FC236}">
                <a16:creationId xmlns:a16="http://schemas.microsoft.com/office/drawing/2014/main" id="{F730C02A-C4D4-7D8B-65D7-FEBD31B0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66339" name="Rectangle 3">
            <a:extLst>
              <a:ext uri="{FF2B5EF4-FFF2-40B4-BE49-F238E27FC236}">
                <a16:creationId xmlns:a16="http://schemas.microsoft.com/office/drawing/2014/main" id="{642D7132-9C75-E208-1F11-A69D69C4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00D948BF-0C23-3E32-DDC3-977188A0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09600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ج. الإقناع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داخلياً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>
            <a:extLst>
              <a:ext uri="{FF2B5EF4-FFF2-40B4-BE49-F238E27FC236}">
                <a16:creationId xmlns:a16="http://schemas.microsoft.com/office/drawing/2014/main" id="{1FF239E7-B762-6AA1-81BD-F3C430058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67363" name="Rectangle 3">
            <a:extLst>
              <a:ext uri="{FF2B5EF4-FFF2-40B4-BE49-F238E27FC236}">
                <a16:creationId xmlns:a16="http://schemas.microsoft.com/office/drawing/2014/main" id="{48F34FB3-31FB-0DC9-2AC0-29554084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54FB108F-B6AB-B784-5F6D-7A5E3DB85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0960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ج. الإقناع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داخلياً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خارجياً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>
            <a:extLst>
              <a:ext uri="{FF2B5EF4-FFF2-40B4-BE49-F238E27FC236}">
                <a16:creationId xmlns:a16="http://schemas.microsoft.com/office/drawing/2014/main" id="{9A994BE4-CB06-1918-B444-4D4EFF00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68387" name="Rectangle 3">
            <a:extLst>
              <a:ext uri="{FF2B5EF4-FFF2-40B4-BE49-F238E27FC236}">
                <a16:creationId xmlns:a16="http://schemas.microsoft.com/office/drawing/2014/main" id="{C9C8618B-EC8F-5A3B-7F19-6406CA10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658B515E-4B52-E24A-F6F2-9FAA0F5D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09600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ج. الإقناع</a:t>
            </a:r>
            <a:endParaRPr kumimoji="0" lang="th-TH" altLang="zh-CN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داخلياً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خارجياً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ح. الأطراف والمجموعات السياسية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>
            <a:extLst>
              <a:ext uri="{FF2B5EF4-FFF2-40B4-BE49-F238E27FC236}">
                <a16:creationId xmlns:a16="http://schemas.microsoft.com/office/drawing/2014/main" id="{2820AB26-68AB-AB4C-77EE-E23838C1A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69411" name="Rectangle 3">
            <a:extLst>
              <a:ext uri="{FF2B5EF4-FFF2-40B4-BE49-F238E27FC236}">
                <a16:creationId xmlns:a16="http://schemas.microsoft.com/office/drawing/2014/main" id="{A5F6B38A-2468-864E-0517-AA226CB7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BA7E4EC3-6072-1176-C07F-081E8846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096000" cy="24314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ج. الإقناع</a:t>
            </a:r>
            <a:endParaRPr kumimoji="0" lang="th-TH" altLang="zh-CN" sz="32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1. داخلياً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2. خارجياً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ح. الأطراف والمجموعات السياسية</a:t>
            </a:r>
            <a:endParaRPr kumimoji="0" lang="en-US" altLang="zh-CN" sz="32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خ. المقاومة الخالية من العنف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>
            <a:extLst>
              <a:ext uri="{FF2B5EF4-FFF2-40B4-BE49-F238E27FC236}">
                <a16:creationId xmlns:a16="http://schemas.microsoft.com/office/drawing/2014/main" id="{94F3891A-4C47-4CE1-8311-58668F48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70435" name="Rectangle 3">
            <a:extLst>
              <a:ext uri="{FF2B5EF4-FFF2-40B4-BE49-F238E27FC236}">
                <a16:creationId xmlns:a16="http://schemas.microsoft.com/office/drawing/2014/main" id="{8127CF97-503F-144D-FE16-7F3E2A03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CFEFCE57-4534-7023-DBDE-C29506AF5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096000" cy="29238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ج. الإقناع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داخلياً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خارجياً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ح. الأطراف والمجموعات السياسية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خ. المقاومة الخالية من العنف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د. التجسيد المسيحي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>
            <a:extLst>
              <a:ext uri="{FF2B5EF4-FFF2-40B4-BE49-F238E27FC236}">
                <a16:creationId xmlns:a16="http://schemas.microsoft.com/office/drawing/2014/main" id="{E30F1B99-EA3D-1A20-CB6D-DE53FB12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64291" name="Rectangle 3">
            <a:extLst>
              <a:ext uri="{FF2B5EF4-FFF2-40B4-BE49-F238E27FC236}">
                <a16:creationId xmlns:a16="http://schemas.microsoft.com/office/drawing/2014/main" id="{3D821EA2-0196-5930-B49A-B8761BFE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B700B3E8-6727-4498-E899-A7164A533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096000" cy="3416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ج. الإقناع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داخلياً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خارجياً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ح. الأطراف والمجموعات السياسية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خ. المقاومة الخالية من العنف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د. التجسيد المسيحي</a:t>
            </a:r>
            <a:endParaRPr lang="en-US" altLang="zh-CN" sz="3200" b="1" i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ذ. التجسيد الفردي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>
            <a:extLst>
              <a:ext uri="{FF2B5EF4-FFF2-40B4-BE49-F238E27FC236}">
                <a16:creationId xmlns:a16="http://schemas.microsoft.com/office/drawing/2014/main" id="{76A1D671-1E5D-9AB0-5EED-F496712D2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65315" name="Rectangle 3">
            <a:extLst>
              <a:ext uri="{FF2B5EF4-FFF2-40B4-BE49-F238E27FC236}">
                <a16:creationId xmlns:a16="http://schemas.microsoft.com/office/drawing/2014/main" id="{E3472FE5-BB0C-75C6-CC9B-B84F3B2F1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indent="-720000" algn="r" rtl="1" eaLnBrk="1" hangingPunct="1">
              <a:defRPr/>
            </a:pPr>
            <a:r>
              <a:rPr lang="ar-JO" altLang="en-US" sz="5000" b="1" dirty="0">
                <a:solidFill>
                  <a:schemeClr val="bg1"/>
                </a:solidFill>
                <a:ea typeface="SimSun" panose="02010600030101010101" pitchFamily="2" charset="-122"/>
              </a:rPr>
              <a:t>4. أي نموذج (نماذج) يجب أن نختار ومتى وأين؟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3">
            <a:extLst>
              <a:ext uri="{FF2B5EF4-FFF2-40B4-BE49-F238E27FC236}">
                <a16:creationId xmlns:a16="http://schemas.microsoft.com/office/drawing/2014/main" id="{6024ECFA-398A-018C-AFCE-48E302AC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574474" name="Rectangle 10">
            <a:extLst>
              <a:ext uri="{FF2B5EF4-FFF2-40B4-BE49-F238E27FC236}">
                <a16:creationId xmlns:a16="http://schemas.microsoft.com/office/drawing/2014/main" id="{CB416040-8687-226C-44E0-2CBE46A91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2209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1. مقدمة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9" name="Rectangle 9">
            <a:extLst>
              <a:ext uri="{FF2B5EF4-FFF2-40B4-BE49-F238E27FC236}">
                <a16:creationId xmlns:a16="http://schemas.microsoft.com/office/drawing/2014/main" id="{775928A1-53EE-C53E-DC53-F5132643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2362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ar-JO" altLang="zh-CN" b="1" dirty="0">
                <a:solidFill>
                  <a:schemeClr val="bg1"/>
                </a:solidFill>
                <a:ea typeface="SimSun" panose="02010600030101010101" pitchFamily="2" charset="-122"/>
              </a:rPr>
              <a:t>5. خلاصة</a:t>
            </a:r>
          </a:p>
          <a:p>
            <a:pPr eaLnBrk="1" hangingPunct="1">
              <a:defRPr/>
            </a:pPr>
            <a:r>
              <a:rPr lang="ar-JO" altLang="en-US" b="1" dirty="0">
                <a:solidFill>
                  <a:schemeClr val="bg1"/>
                </a:solidFill>
                <a:ea typeface="SimSun" panose="02010600030101010101" pitchFamily="2" charset="-122"/>
              </a:rPr>
              <a:t>البدء صغيراً في مكان ما والبناء من هناك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النظرة العالمية</a:t>
            </a:r>
            <a:r>
              <a:rPr lang="en-US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2">
            <a:extLst>
              <a:ext uri="{FF2B5EF4-FFF2-40B4-BE49-F238E27FC236}">
                <a16:creationId xmlns:a16="http://schemas.microsoft.com/office/drawing/2014/main" id="{2CC7E890-4F7B-9555-5C6E-816B63815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7D3867CE-C06B-6EE8-0EE0-68EBDAB0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ar-JO" altLang="en-US" b="1" dirty="0">
                <a:solidFill>
                  <a:schemeClr val="bg1"/>
                </a:solidFill>
                <a:ea typeface="SimSun" panose="02010600030101010101" pitchFamily="2" charset="-122"/>
              </a:rPr>
              <a:t>2. سلسلتان رئيسيتان لنماذج التأثير المسيحي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FFFA0C4F-C1DD-18B4-560C-2B27BBF1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662940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أ. من العلاجية إلى الوقائية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العلاجية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">
            <a:extLst>
              <a:ext uri="{FF2B5EF4-FFF2-40B4-BE49-F238E27FC236}">
                <a16:creationId xmlns:a16="http://schemas.microsoft.com/office/drawing/2014/main" id="{8715AB1B-207B-97DB-F1A7-BCB2227C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9955" name="Rectangle 3">
            <a:extLst>
              <a:ext uri="{FF2B5EF4-FFF2-40B4-BE49-F238E27FC236}">
                <a16:creationId xmlns:a16="http://schemas.microsoft.com/office/drawing/2014/main" id="{2F0A57E5-07D6-1410-E48D-7A4B60F6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سلسلتان رئيسيتان لنماذج التأثير المسيحي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43A02508-B816-88C6-B80D-EAF0613E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66294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من العلاجية إلى الوقائية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العلاجية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الوقائية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>
            <a:extLst>
              <a:ext uri="{FF2B5EF4-FFF2-40B4-BE49-F238E27FC236}">
                <a16:creationId xmlns:a16="http://schemas.microsoft.com/office/drawing/2014/main" id="{27FCBE32-F94E-8300-A61C-554ED259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0979" name="Rectangle 3">
            <a:extLst>
              <a:ext uri="{FF2B5EF4-FFF2-40B4-BE49-F238E27FC236}">
                <a16:creationId xmlns:a16="http://schemas.microsoft.com/office/drawing/2014/main" id="{DF2EBCDB-6CF0-1847-1F41-50DCFEA24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imSun" panose="02010600030101010101" pitchFamily="2" charset="-122"/>
              </a:rPr>
              <a:t>2. سلسلتان رئيسيتان لنماذج التأثير المسيحي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0A4B5CDD-6F23-090B-C4EE-65ADCC367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6629400" cy="2369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أ. من العلاجية إلى الوقائية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1. العلاجية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2. الوقائية</a:t>
            </a:r>
            <a:endParaRPr lang="en-US" altLang="zh-CN" sz="2800" b="1" i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ب. من الشخصية إلى الهيكلية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الشخصية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>
            <a:extLst>
              <a:ext uri="{FF2B5EF4-FFF2-40B4-BE49-F238E27FC236}">
                <a16:creationId xmlns:a16="http://schemas.microsoft.com/office/drawing/2014/main" id="{C38F5220-E5DC-F26A-84BC-F08351529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2003" name="Rectangle 3">
            <a:extLst>
              <a:ext uri="{FF2B5EF4-FFF2-40B4-BE49-F238E27FC236}">
                <a16:creationId xmlns:a16="http://schemas.microsoft.com/office/drawing/2014/main" id="{B9BBC27D-C056-B10B-AF70-099B701AB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imSun" panose="02010600030101010101" pitchFamily="2" charset="-122"/>
              </a:rPr>
              <a:t>2. سلسلتان رئيسيتان لنماذج التأثير المسيحي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8010FC66-A7D1-6F9D-A993-583CB8098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6629400" cy="28007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ea typeface="SimSun" panose="02010600030101010101" pitchFamily="2" charset="-122"/>
              </a:rPr>
              <a:t>أ. من العلاجية إلى الوقائية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ea typeface="SimSun" panose="02010600030101010101" pitchFamily="2" charset="-122"/>
              </a:rPr>
              <a:t>1. العلاجية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ea typeface="SimSun" panose="02010600030101010101" pitchFamily="2" charset="-122"/>
              </a:rPr>
              <a:t>2. الوقائية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imSun" panose="02010600030101010101" pitchFamily="2" charset="-122"/>
              </a:rPr>
              <a:t>ب. من الشخصية إلى الهيكلية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1. الشخصية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الهيكلية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>
            <a:extLst>
              <a:ext uri="{FF2B5EF4-FFF2-40B4-BE49-F238E27FC236}">
                <a16:creationId xmlns:a16="http://schemas.microsoft.com/office/drawing/2014/main" id="{B5B5CE8F-2A91-E94B-5CF1-05126E47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3027" name="Rectangle 3">
            <a:extLst>
              <a:ext uri="{FF2B5EF4-FFF2-40B4-BE49-F238E27FC236}">
                <a16:creationId xmlns:a16="http://schemas.microsoft.com/office/drawing/2014/main" id="{CB8E9797-9DE9-65AC-D48B-C98631C2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3. نماذج التأثير المسيحي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D49CCC21-CA9F-EED8-0370-5BC2CFAAD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792480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أ. الإغاثة المسيحية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>
            <a:extLst>
              <a:ext uri="{FF2B5EF4-FFF2-40B4-BE49-F238E27FC236}">
                <a16:creationId xmlns:a16="http://schemas.microsoft.com/office/drawing/2014/main" id="{1E43DE20-7351-5CEB-D61D-83798C08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4051" name="Rectangle 3">
            <a:extLst>
              <a:ext uri="{FF2B5EF4-FFF2-40B4-BE49-F238E27FC236}">
                <a16:creationId xmlns:a16="http://schemas.microsoft.com/office/drawing/2014/main" id="{F79C4845-8C8A-7806-EB6A-E9E0E00C8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6CCA4844-3628-D58B-567C-B69B2A45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7924800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>
                    <a:lumMod val="65000"/>
                  </a:schemeClr>
                </a:solidFill>
                <a:ea typeface="SimSun" panose="02010600030101010101" pitchFamily="2" charset="-122"/>
              </a:rPr>
              <a:t>أ. الإغاثة المسيحية</a:t>
            </a: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ب. المؤسسات المسيحية البديلة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>
            <a:extLst>
              <a:ext uri="{FF2B5EF4-FFF2-40B4-BE49-F238E27FC236}">
                <a16:creationId xmlns:a16="http://schemas.microsoft.com/office/drawing/2014/main" id="{025C3ACD-526A-3F52-B542-BBD022B9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5075" name="Rectangle 3">
            <a:extLst>
              <a:ext uri="{FF2B5EF4-FFF2-40B4-BE49-F238E27FC236}">
                <a16:creationId xmlns:a16="http://schemas.microsoft.com/office/drawing/2014/main" id="{BFCC07BF-2857-8994-FD34-22A0C1C24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نماذج التأثير المسيحي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04768229-B1DF-851A-15D2-D5DF6FAA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79248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الإغاثة المسيحية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المؤسسات المسيحية البديلة</a:t>
            </a:r>
            <a:endParaRPr kumimoji="0" lang="en-US" altLang="zh-CN" sz="32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ت. الكرازة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8049</TotalTime>
  <Words>435</Words>
  <Application>Microsoft Office PowerPoint</Application>
  <PresentationFormat>On-screen Show (4:3)</PresentationFormat>
  <Paragraphs>95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SimSun</vt:lpstr>
      <vt:lpstr>Angsana New</vt:lpstr>
      <vt:lpstr>Aptos</vt:lpstr>
      <vt:lpstr>Arial</vt:lpstr>
      <vt:lpstr>Times New Roman</vt:lpstr>
      <vt:lpstr>Wingdings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النظرة العالمية at BibleStudyDownloads.org</vt:lpstr>
    </vt:vector>
  </TitlesOfParts>
  <Company>Winkler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Fullness of Time</dc:title>
  <dc:creator>George Winkler</dc:creator>
  <cp:lastModifiedBy>Rami Jwainat</cp:lastModifiedBy>
  <cp:revision>473</cp:revision>
  <dcterms:created xsi:type="dcterms:W3CDTF">2008-04-22T20:27:24Z</dcterms:created>
  <dcterms:modified xsi:type="dcterms:W3CDTF">2024-04-16T05:25:35Z</dcterms:modified>
</cp:coreProperties>
</file>